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62" y="3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" Type="http://schemas.openxmlformats.org/officeDocument/2006/relationships/image" Target="../media/image21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8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18" Type="http://schemas.openxmlformats.org/officeDocument/2006/relationships/image" Target="../media/image46.png"/><Relationship Id="rId3" Type="http://schemas.openxmlformats.org/officeDocument/2006/relationships/image" Target="../media/image37.png"/><Relationship Id="rId21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openxmlformats.org/officeDocument/2006/relationships/image" Target="../media/image26.png"/><Relationship Id="rId17" Type="http://schemas.openxmlformats.org/officeDocument/2006/relationships/image" Target="../media/image6.png"/><Relationship Id="rId2" Type="http://schemas.openxmlformats.org/officeDocument/2006/relationships/image" Target="../media/image21.png"/><Relationship Id="rId16" Type="http://schemas.openxmlformats.org/officeDocument/2006/relationships/image" Target="../media/image45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8.png"/><Relationship Id="rId24" Type="http://schemas.openxmlformats.org/officeDocument/2006/relationships/image" Target="../media/image12.png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10" Type="http://schemas.openxmlformats.org/officeDocument/2006/relationships/image" Target="../media/image5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52.png"/><Relationship Id="rId21" Type="http://schemas.openxmlformats.org/officeDocument/2006/relationships/image" Target="../media/image63.png"/><Relationship Id="rId7" Type="http://schemas.openxmlformats.org/officeDocument/2006/relationships/image" Target="../media/image5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image" Target="../media/image21.png"/><Relationship Id="rId16" Type="http://schemas.openxmlformats.org/officeDocument/2006/relationships/image" Target="../media/image12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4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image" Target="../media/image6.png"/><Relationship Id="rId19" Type="http://schemas.openxmlformats.org/officeDocument/2006/relationships/image" Target="../media/image6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52.png"/><Relationship Id="rId7" Type="http://schemas.openxmlformats.org/officeDocument/2006/relationships/image" Target="../media/image5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image" Target="../media/image2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4.png"/><Relationship Id="rId5" Type="http://schemas.openxmlformats.org/officeDocument/2006/relationships/image" Target="../media/image53.png"/><Relationship Id="rId15" Type="http://schemas.openxmlformats.org/officeDocument/2006/relationships/image" Target="../media/image68.png"/><Relationship Id="rId10" Type="http://schemas.openxmlformats.org/officeDocument/2006/relationships/image" Target="../media/image6.png"/><Relationship Id="rId19" Type="http://schemas.openxmlformats.org/officeDocument/2006/relationships/image" Target="../media/image7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6.png"/><Relationship Id="rId3" Type="http://schemas.openxmlformats.org/officeDocument/2006/relationships/image" Target="../media/image52.png"/><Relationship Id="rId7" Type="http://schemas.openxmlformats.org/officeDocument/2006/relationships/image" Target="../media/image8.png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" Type="http://schemas.openxmlformats.org/officeDocument/2006/relationships/image" Target="../media/image2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0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23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4.png"/><Relationship Id="rId3" Type="http://schemas.openxmlformats.org/officeDocument/2006/relationships/image" Target="../media/image52.png"/><Relationship Id="rId7" Type="http://schemas.openxmlformats.org/officeDocument/2006/relationships/image" Target="../media/image8.png"/><Relationship Id="rId12" Type="http://schemas.openxmlformats.org/officeDocument/2006/relationships/image" Target="../media/image8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2.png"/><Relationship Id="rId5" Type="http://schemas.openxmlformats.org/officeDocument/2006/relationships/image" Target="../media/image40.png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4" Type="http://schemas.openxmlformats.org/officeDocument/2006/relationships/image" Target="../media/image23.png"/><Relationship Id="rId9" Type="http://schemas.openxmlformats.org/officeDocument/2006/relationships/image" Target="../media/image80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2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5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3.png"/><Relationship Id="rId18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image" Target="../media/image8.png"/><Relationship Id="rId12" Type="http://schemas.openxmlformats.org/officeDocument/2006/relationships/image" Target="../media/image102.png"/><Relationship Id="rId17" Type="http://schemas.openxmlformats.org/officeDocument/2006/relationships/image" Target="../media/image106.png"/><Relationship Id="rId2" Type="http://schemas.openxmlformats.org/officeDocument/2006/relationships/image" Target="../media/image2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1.png"/><Relationship Id="rId5" Type="http://schemas.openxmlformats.org/officeDocument/2006/relationships/image" Target="../media/image40.png"/><Relationship Id="rId15" Type="http://schemas.openxmlformats.org/officeDocument/2006/relationships/image" Target="../media/image104.png"/><Relationship Id="rId10" Type="http://schemas.openxmlformats.org/officeDocument/2006/relationships/image" Target="../media/image100.png"/><Relationship Id="rId19" Type="http://schemas.openxmlformats.org/officeDocument/2006/relationships/image" Target="../media/image108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82880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-342900"/>
            <a:ext cx="18999200" cy="115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49800" y="4749800"/>
            <a:ext cx="10312400" cy="800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4343400"/>
            <a:ext cx="4813300" cy="189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3300" y="3048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20000">
            <a:off x="13817600" y="5994400"/>
            <a:ext cx="571500" cy="647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506345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755900" y="393700"/>
            <a:ext cx="2921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" y="254000"/>
            <a:ext cx="4064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" y="393700"/>
            <a:ext cx="4064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" y="520700"/>
            <a:ext cx="4064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700" y="1612900"/>
            <a:ext cx="8788400" cy="405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479800"/>
            <a:ext cx="14655800" cy="397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" y="38100"/>
            <a:ext cx="2882900" cy="77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5400" y="152400"/>
            <a:ext cx="3251200" cy="609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5400" y="1689100"/>
            <a:ext cx="4165600" cy="1130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6604000"/>
            <a:ext cx="13462000" cy="4330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-254000000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46100" y="2476500"/>
            <a:ext cx="1790700" cy="863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58800" y="3695700"/>
            <a:ext cx="1828800" cy="863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33400" y="4927600"/>
            <a:ext cx="1803400" cy="863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558800" y="6146800"/>
            <a:ext cx="1854200" cy="863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533400" y="7378700"/>
            <a:ext cx="1803400" cy="863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33400" y="8597900"/>
            <a:ext cx="18034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8288000" cy="947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714500" cy="967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-342900"/>
            <a:ext cx="18999200" cy="115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2857246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022600" y="5537200"/>
            <a:ext cx="94869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246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765300" y="5854700"/>
            <a:ext cx="17056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00" y="5765800"/>
            <a:ext cx="190500" cy="19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904617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" y="254000"/>
            <a:ext cx="4064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904617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" y="393700"/>
            <a:ext cx="4064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904617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" y="520700"/>
            <a:ext cx="4064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-50800"/>
            <a:ext cx="9702800" cy="511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8700" y="3136900"/>
            <a:ext cx="15887700" cy="3035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152400"/>
            <a:ext cx="3251200" cy="609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5200" y="6248400"/>
            <a:ext cx="2514600" cy="1181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0400" y="6426200"/>
            <a:ext cx="4597400" cy="1422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7900" y="7112000"/>
            <a:ext cx="2552700" cy="1181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7700" y="7264400"/>
            <a:ext cx="2552700" cy="952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7900" y="7975600"/>
            <a:ext cx="2501900" cy="1181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57700" y="8128000"/>
            <a:ext cx="8204200" cy="952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60600" y="8839200"/>
            <a:ext cx="2552700" cy="1181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83100" y="9029700"/>
            <a:ext cx="55880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8288000" cy="947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4178300" cy="967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-342900"/>
            <a:ext cx="18999200" cy="115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89700" y="5537200"/>
            <a:ext cx="94869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4229100" y="5537200"/>
            <a:ext cx="170561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511441700" y="2147483647"/>
            <a:ext cx="2147483647" cy="2857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-38100" y="7188200"/>
            <a:ext cx="41275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660400" y="5651500"/>
            <a:ext cx="96774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9400" y="7099300"/>
            <a:ext cx="190500" cy="190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000" y="254000"/>
            <a:ext cx="4064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000" y="393700"/>
            <a:ext cx="4064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000" y="520700"/>
            <a:ext cx="4064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2100" y="5461000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0400" y="1803400"/>
            <a:ext cx="1358900" cy="1358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71600" y="1803400"/>
            <a:ext cx="1358900" cy="135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0400" y="6540500"/>
            <a:ext cx="1358900" cy="135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1600" y="6540500"/>
            <a:ext cx="1358900" cy="1358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20000">
            <a:off x="9423400" y="4305300"/>
            <a:ext cx="571500" cy="647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00" y="571500"/>
            <a:ext cx="3505200" cy="4584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700" y="7150100"/>
            <a:ext cx="2806700" cy="1473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75100" y="3162300"/>
            <a:ext cx="6756400" cy="1485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6300" y="3162300"/>
            <a:ext cx="6731000" cy="148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25800" y="7835900"/>
            <a:ext cx="7645400" cy="1587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96500" y="7835900"/>
            <a:ext cx="7721600" cy="1587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9400" y="152400"/>
            <a:ext cx="32512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8288000" cy="947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5029200" cy="967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-342900"/>
            <a:ext cx="18999200" cy="115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511505200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-38100" y="5537200"/>
            <a:ext cx="49403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3200" y="5651500"/>
            <a:ext cx="96774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" y="254000"/>
            <a:ext cx="4064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" y="393700"/>
            <a:ext cx="4064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" y="520700"/>
            <a:ext cx="4064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200" y="54610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20000">
            <a:off x="4622800" y="2870200"/>
            <a:ext cx="571500" cy="647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700" y="-647700"/>
            <a:ext cx="16217900" cy="10350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6100" y="1600200"/>
            <a:ext cx="8102600" cy="5168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0700" y="1778000"/>
            <a:ext cx="14859000" cy="10680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36200" y="4102100"/>
            <a:ext cx="7429500" cy="5346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" y="660400"/>
            <a:ext cx="3873500" cy="378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400" y="152400"/>
            <a:ext cx="3251200" cy="60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" y="3530600"/>
            <a:ext cx="4533900" cy="1663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1300" y="5702300"/>
            <a:ext cx="2501900" cy="1181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700" y="6477000"/>
            <a:ext cx="4584700" cy="1968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4000" y="7886700"/>
            <a:ext cx="3365500" cy="1181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2100" y="8648700"/>
            <a:ext cx="40767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8288000" cy="947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5029200" cy="967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-342900"/>
            <a:ext cx="18999200" cy="115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511505200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-38100" y="5537200"/>
            <a:ext cx="49403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3200" y="5651500"/>
            <a:ext cx="96774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" y="254000"/>
            <a:ext cx="4064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" y="393700"/>
            <a:ext cx="4064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" y="520700"/>
            <a:ext cx="4064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200" y="54610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20000">
            <a:off x="4622800" y="4483100"/>
            <a:ext cx="571500" cy="647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7500" y="-533400"/>
            <a:ext cx="17602200" cy="939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6900" y="1498600"/>
            <a:ext cx="8801100" cy="4699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6400" y="2641600"/>
            <a:ext cx="13157200" cy="975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98200" y="4762500"/>
            <a:ext cx="6578600" cy="4876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700" y="1346200"/>
            <a:ext cx="3035300" cy="261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400" y="152400"/>
            <a:ext cx="3251200" cy="60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" y="3060700"/>
            <a:ext cx="4914900" cy="1663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5816600"/>
            <a:ext cx="2921000" cy="2641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500" y="7505700"/>
            <a:ext cx="45466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8288000" cy="947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0" y="812800"/>
            <a:ext cx="5029200" cy="967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-342900"/>
            <a:ext cx="18999200" cy="115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94700" y="5651500"/>
            <a:ext cx="96774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254000"/>
            <a:ext cx="4064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393700"/>
            <a:ext cx="4064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520700"/>
            <a:ext cx="406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20000">
            <a:off x="16522700" y="7150100"/>
            <a:ext cx="571500" cy="647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01800" y="-762000"/>
            <a:ext cx="10845800" cy="949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00" y="1358900"/>
            <a:ext cx="5422900" cy="4749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7500" y="177800"/>
            <a:ext cx="11658600" cy="960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0" y="2273300"/>
            <a:ext cx="5829300" cy="4800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300" y="3327400"/>
            <a:ext cx="10883900" cy="901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0700" y="5283200"/>
            <a:ext cx="5448300" cy="4508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20700" y="2946400"/>
            <a:ext cx="3810000" cy="264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400" y="152400"/>
            <a:ext cx="3251200" cy="60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23900" y="4699000"/>
            <a:ext cx="45212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8288000" cy="947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100" y="812800"/>
            <a:ext cx="5029200" cy="967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-342900"/>
            <a:ext cx="18999200" cy="115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94700" y="5651500"/>
            <a:ext cx="96774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254000"/>
            <a:ext cx="4064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393700"/>
            <a:ext cx="4064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520700"/>
            <a:ext cx="406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20000">
            <a:off x="16522700" y="6870700"/>
            <a:ext cx="571500" cy="647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05100" y="-965200"/>
            <a:ext cx="13957300" cy="10121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231900"/>
            <a:ext cx="6972300" cy="5067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4500" y="2590800"/>
            <a:ext cx="13449300" cy="10020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2500" y="4775200"/>
            <a:ext cx="6731000" cy="5003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20700" y="2946400"/>
            <a:ext cx="3035300" cy="2641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400" y="152400"/>
            <a:ext cx="3251200" cy="60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25500" y="4635500"/>
            <a:ext cx="43561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8288000" cy="947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-342900"/>
            <a:ext cx="18999200" cy="1155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254000"/>
            <a:ext cx="4064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393700"/>
            <a:ext cx="406400" cy="2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520700"/>
            <a:ext cx="4064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31800"/>
            <a:ext cx="5562600" cy="2374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152400"/>
            <a:ext cx="3251200" cy="609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1092200"/>
            <a:ext cx="110109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2082800"/>
            <a:ext cx="14274800" cy="127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3721100"/>
            <a:ext cx="14274800" cy="1270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9800" y="5359400"/>
            <a:ext cx="14262100" cy="1270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00" y="2095500"/>
            <a:ext cx="977900" cy="1320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1400" y="2324100"/>
            <a:ext cx="59182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5900" y="3759200"/>
            <a:ext cx="1016000" cy="132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4100" y="4025900"/>
            <a:ext cx="5664200" cy="1422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55900" y="5422900"/>
            <a:ext cx="1016000" cy="1320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94100" y="5689600"/>
            <a:ext cx="5448300" cy="1422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6997700"/>
            <a:ext cx="14262100" cy="1270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0500" y="7035800"/>
            <a:ext cx="1016000" cy="1320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56000" y="7264400"/>
            <a:ext cx="3987800" cy="952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8636000"/>
            <a:ext cx="14262100" cy="1270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0500" y="8648700"/>
            <a:ext cx="1016000" cy="1320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43300" y="8877300"/>
            <a:ext cx="37084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8288000" cy="947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2438400" cy="947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-342900"/>
            <a:ext cx="18999200" cy="115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2400300" y="5651500"/>
            <a:ext cx="96774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600" y="3048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300" y="3048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3300" y="304800"/>
            <a:ext cx="190500" cy="19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254000"/>
            <a:ext cx="4064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393700"/>
            <a:ext cx="4064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904744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520700"/>
            <a:ext cx="4064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2476500" y="4508500"/>
            <a:ext cx="170561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500" y="4432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5486400"/>
            <a:ext cx="3162300" cy="218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6200" y="5537200"/>
            <a:ext cx="889000" cy="1219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200" y="1917700"/>
            <a:ext cx="9080500" cy="283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2400" y="698500"/>
            <a:ext cx="4813300" cy="2527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400" y="152400"/>
            <a:ext cx="3251200" cy="60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09500" y="5524500"/>
            <a:ext cx="1117600" cy="2006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74700" y="5524500"/>
            <a:ext cx="3302000" cy="2006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66300" y="7708900"/>
            <a:ext cx="3124200" cy="2184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52200" y="7759700"/>
            <a:ext cx="1155700" cy="1219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09500" y="7747000"/>
            <a:ext cx="1117600" cy="200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74700" y="7747000"/>
            <a:ext cx="3162300" cy="200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Owner</dc:creator>
  <cp:lastModifiedBy>함수정</cp:lastModifiedBy>
  <cp:revision>1</cp:revision>
  <dcterms:created xsi:type="dcterms:W3CDTF">2006-08-16T00:00:00Z</dcterms:created>
  <dcterms:modified xsi:type="dcterms:W3CDTF">2025-01-24T06:30:45Z</dcterms:modified>
</cp:coreProperties>
</file>